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5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2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0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3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0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4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0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94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77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23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3CEE7-8D0B-B645-AF80-4385A0497AC6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C75C4-F0F9-304E-9104-7D29E769D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1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3779" y="446188"/>
            <a:ext cx="466854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Buenos </a:t>
            </a:r>
            <a:r>
              <a:rPr lang="en-US" sz="1500" b="1" dirty="0" err="1"/>
              <a:t>Días</a:t>
            </a:r>
            <a:r>
              <a:rPr lang="en-US" sz="1500" b="1" dirty="0"/>
              <a:t> les </a:t>
            </a:r>
            <a:r>
              <a:rPr lang="en-US" sz="1500" b="1" dirty="0" err="1"/>
              <a:t>queremos</a:t>
            </a:r>
            <a:r>
              <a:rPr lang="en-US" sz="1500" b="1" dirty="0"/>
              <a:t> </a:t>
            </a:r>
            <a:r>
              <a:rPr lang="en-US" sz="1500" b="1" dirty="0" err="1"/>
              <a:t>mostrar</a:t>
            </a:r>
            <a:r>
              <a:rPr lang="en-US" sz="1500" b="1" dirty="0"/>
              <a:t>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. El </a:t>
            </a:r>
            <a:r>
              <a:rPr lang="en-US" sz="1500" b="1" dirty="0" err="1"/>
              <a:t>vestido</a:t>
            </a:r>
            <a:r>
              <a:rPr lang="en-US" sz="1500" b="1" dirty="0"/>
              <a:t> </a:t>
            </a:r>
            <a:r>
              <a:rPr lang="en-US" sz="1500" b="1" dirty="0" err="1"/>
              <a:t>que</a:t>
            </a:r>
            <a:r>
              <a:rPr lang="en-US" sz="1500" b="1" dirty="0"/>
              <a:t> </a:t>
            </a:r>
            <a:r>
              <a:rPr lang="en-US" sz="1500" b="1" dirty="0" err="1"/>
              <a:t>diseñamos</a:t>
            </a:r>
            <a:r>
              <a:rPr lang="en-US" sz="1500" b="1" dirty="0"/>
              <a:t> se llama </a:t>
            </a:r>
            <a:r>
              <a:rPr lang="en-US" sz="1500" b="1" dirty="0" err="1"/>
              <a:t>Dulce</a:t>
            </a:r>
            <a:r>
              <a:rPr lang="en-US" sz="1500" b="1" dirty="0"/>
              <a:t> Primavera. Las </a:t>
            </a:r>
            <a:r>
              <a:rPr lang="en-US" sz="1500" b="1" dirty="0" err="1"/>
              <a:t>diseñadoras</a:t>
            </a:r>
            <a:r>
              <a:rPr lang="en-US" sz="1500" b="1" dirty="0"/>
              <a:t> del </a:t>
            </a:r>
            <a:r>
              <a:rPr lang="en-US" sz="1500" b="1" dirty="0" err="1"/>
              <a:t>vestido</a:t>
            </a:r>
            <a:r>
              <a:rPr lang="en-US" sz="1500" b="1" dirty="0"/>
              <a:t> son Mayra </a:t>
            </a:r>
            <a:r>
              <a:rPr lang="en-US" sz="1500" b="1" dirty="0" err="1"/>
              <a:t>Quiñonez</a:t>
            </a:r>
            <a:r>
              <a:rPr lang="en-US" sz="1500" b="1" dirty="0"/>
              <a:t>, </a:t>
            </a:r>
            <a:r>
              <a:rPr lang="en-US" sz="1500" b="1" dirty="0" err="1"/>
              <a:t>Jailene</a:t>
            </a:r>
            <a:r>
              <a:rPr lang="en-US" sz="1500" b="1" dirty="0"/>
              <a:t> Moreno, y Kathy </a:t>
            </a:r>
            <a:r>
              <a:rPr lang="en-US" sz="1500" b="1" dirty="0" err="1"/>
              <a:t>Humala</a:t>
            </a:r>
            <a:r>
              <a:rPr lang="en-US" sz="1500" b="1" dirty="0"/>
              <a:t>.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 </a:t>
            </a:r>
            <a:r>
              <a:rPr lang="en-US" sz="1500" b="1" dirty="0" err="1" smtClean="0"/>
              <a:t>contiene</a:t>
            </a:r>
            <a:r>
              <a:rPr lang="en-US" sz="1500" b="1" dirty="0" smtClean="0"/>
              <a:t> </a:t>
            </a:r>
            <a:r>
              <a:rPr lang="en-US" sz="1500" b="1" dirty="0" err="1"/>
              <a:t>una</a:t>
            </a:r>
            <a:r>
              <a:rPr lang="en-US" sz="1500" b="1" dirty="0"/>
              <a:t> </a:t>
            </a:r>
            <a:r>
              <a:rPr lang="en-US" sz="1500" b="1" dirty="0" err="1"/>
              <a:t>falda</a:t>
            </a:r>
            <a:r>
              <a:rPr lang="en-US" sz="1500" b="1" dirty="0"/>
              <a:t> y </a:t>
            </a:r>
            <a:r>
              <a:rPr lang="en-US" sz="1500" b="1" dirty="0" err="1"/>
              <a:t>una</a:t>
            </a:r>
            <a:r>
              <a:rPr lang="en-US" sz="1500" b="1" dirty="0"/>
              <a:t> </a:t>
            </a:r>
            <a:r>
              <a:rPr lang="en-US" sz="1500" b="1" dirty="0" err="1"/>
              <a:t>blusa</a:t>
            </a:r>
            <a:r>
              <a:rPr lang="en-US" sz="1500" b="1" dirty="0"/>
              <a:t> sin </a:t>
            </a:r>
            <a:r>
              <a:rPr lang="en-US" sz="1500" b="1" dirty="0" err="1"/>
              <a:t>tirantes</a:t>
            </a:r>
            <a:r>
              <a:rPr lang="en-US" sz="1500" b="1" dirty="0"/>
              <a:t>.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 </a:t>
            </a:r>
            <a:r>
              <a:rPr lang="en-US" sz="1500" b="1" dirty="0" err="1"/>
              <a:t>tiene</a:t>
            </a:r>
            <a:r>
              <a:rPr lang="en-US" sz="1500" b="1" dirty="0"/>
              <a:t> </a:t>
            </a:r>
            <a:r>
              <a:rPr lang="en-US" sz="1500" b="1" dirty="0" err="1"/>
              <a:t>varios</a:t>
            </a:r>
            <a:r>
              <a:rPr lang="en-US" sz="1500" b="1" dirty="0"/>
              <a:t> </a:t>
            </a:r>
            <a:r>
              <a:rPr lang="en-US" sz="1500" b="1" dirty="0" err="1"/>
              <a:t>colores</a:t>
            </a:r>
            <a:r>
              <a:rPr lang="en-US" sz="1500" b="1" dirty="0"/>
              <a:t> </a:t>
            </a:r>
            <a:r>
              <a:rPr lang="en-US" sz="1500" b="1" dirty="0" err="1"/>
              <a:t>que</a:t>
            </a:r>
            <a:r>
              <a:rPr lang="en-US" sz="1500" b="1" dirty="0"/>
              <a:t> </a:t>
            </a:r>
            <a:r>
              <a:rPr lang="en-US" sz="1500" b="1" dirty="0" err="1"/>
              <a:t>incluye</a:t>
            </a:r>
            <a:r>
              <a:rPr lang="en-US" sz="1500" b="1" dirty="0"/>
              <a:t> </a:t>
            </a:r>
            <a:r>
              <a:rPr lang="en-US" sz="1500" b="1" dirty="0" err="1"/>
              <a:t>verde</a:t>
            </a:r>
            <a:r>
              <a:rPr lang="en-US" sz="1500" b="1" dirty="0"/>
              <a:t>, café, </a:t>
            </a:r>
            <a:r>
              <a:rPr lang="en-US" sz="1500" b="1" dirty="0" err="1"/>
              <a:t>rojo</a:t>
            </a:r>
            <a:r>
              <a:rPr lang="en-US" sz="1500" b="1" dirty="0"/>
              <a:t>, </a:t>
            </a:r>
            <a:r>
              <a:rPr lang="en-US" sz="1500" b="1" dirty="0" err="1"/>
              <a:t>rosado</a:t>
            </a:r>
            <a:r>
              <a:rPr lang="en-US" sz="1500" b="1" dirty="0"/>
              <a:t>, </a:t>
            </a:r>
            <a:r>
              <a:rPr lang="en-US" sz="1500" b="1" dirty="0" err="1"/>
              <a:t>blanco</a:t>
            </a:r>
            <a:r>
              <a:rPr lang="en-US" sz="1500" b="1" dirty="0"/>
              <a:t>, </a:t>
            </a:r>
            <a:r>
              <a:rPr lang="en-US" sz="1500" b="1" dirty="0" err="1"/>
              <a:t>morado</a:t>
            </a:r>
            <a:r>
              <a:rPr lang="en-US" sz="1500" b="1" dirty="0"/>
              <a:t> y </a:t>
            </a:r>
            <a:r>
              <a:rPr lang="en-US" sz="1500" b="1" dirty="0" err="1"/>
              <a:t>azul</a:t>
            </a:r>
            <a:r>
              <a:rPr lang="en-US" sz="1500" b="1" dirty="0"/>
              <a:t>.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 se </a:t>
            </a:r>
            <a:r>
              <a:rPr lang="en-US" sz="1500" b="1" dirty="0" err="1"/>
              <a:t>puede</a:t>
            </a:r>
            <a:r>
              <a:rPr lang="en-US" sz="1500" b="1" dirty="0"/>
              <a:t> </a:t>
            </a:r>
            <a:r>
              <a:rPr lang="en-US" sz="1500" b="1" dirty="0" err="1"/>
              <a:t>usar</a:t>
            </a:r>
            <a:r>
              <a:rPr lang="en-US" sz="1500" b="1" dirty="0"/>
              <a:t> en la primavera o en el </a:t>
            </a:r>
            <a:r>
              <a:rPr lang="en-US" sz="1500" b="1" dirty="0" err="1"/>
              <a:t>verano</a:t>
            </a:r>
            <a:r>
              <a:rPr lang="en-US" sz="1500" b="1" dirty="0"/>
              <a:t>.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 </a:t>
            </a:r>
            <a:r>
              <a:rPr lang="en-US" sz="1500" b="1" dirty="0" err="1"/>
              <a:t>es</a:t>
            </a:r>
            <a:r>
              <a:rPr lang="en-US" sz="1500" b="1" dirty="0"/>
              <a:t> perfecto </a:t>
            </a:r>
            <a:r>
              <a:rPr lang="en-US" sz="1500" b="1" dirty="0" err="1"/>
              <a:t>para</a:t>
            </a:r>
            <a:r>
              <a:rPr lang="en-US" sz="1500" b="1" dirty="0"/>
              <a:t> </a:t>
            </a:r>
            <a:r>
              <a:rPr lang="en-US" sz="1500" b="1" dirty="0" err="1"/>
              <a:t>cualquier</a:t>
            </a:r>
            <a:r>
              <a:rPr lang="en-US" sz="1500" b="1" dirty="0"/>
              <a:t> </a:t>
            </a:r>
            <a:r>
              <a:rPr lang="en-US" sz="1500" b="1" dirty="0" err="1"/>
              <a:t>ocasión</a:t>
            </a:r>
            <a:r>
              <a:rPr lang="en-US" sz="1500" b="1" dirty="0"/>
              <a:t> </a:t>
            </a:r>
            <a:r>
              <a:rPr lang="en-US" sz="1500" b="1" dirty="0" err="1"/>
              <a:t>porque</a:t>
            </a:r>
            <a:r>
              <a:rPr lang="en-US" sz="1500" b="1" dirty="0"/>
              <a:t> no </a:t>
            </a:r>
            <a:r>
              <a:rPr lang="en-US" sz="1500" b="1" dirty="0" err="1"/>
              <a:t>es</a:t>
            </a:r>
            <a:r>
              <a:rPr lang="en-US" sz="1500" b="1" dirty="0"/>
              <a:t> </a:t>
            </a:r>
            <a:r>
              <a:rPr lang="en-US" sz="1500" b="1" dirty="0" err="1"/>
              <a:t>muy</a:t>
            </a:r>
            <a:r>
              <a:rPr lang="en-US" sz="1500" b="1" dirty="0"/>
              <a:t> </a:t>
            </a:r>
            <a:r>
              <a:rPr lang="en-US" sz="1500" b="1" dirty="0" err="1"/>
              <a:t>elegante</a:t>
            </a:r>
            <a:r>
              <a:rPr lang="en-US" sz="1500" b="1" dirty="0"/>
              <a:t> </a:t>
            </a:r>
            <a:r>
              <a:rPr lang="en-US" sz="1500" b="1" dirty="0" err="1"/>
              <a:t>también</a:t>
            </a:r>
            <a:r>
              <a:rPr lang="en-US" sz="1500" b="1" dirty="0"/>
              <a:t> se </a:t>
            </a:r>
            <a:r>
              <a:rPr lang="en-US" sz="1500" b="1" dirty="0" err="1"/>
              <a:t>puede</a:t>
            </a:r>
            <a:r>
              <a:rPr lang="en-US" sz="1500" b="1" dirty="0"/>
              <a:t> </a:t>
            </a:r>
            <a:r>
              <a:rPr lang="en-US" sz="1500" b="1" dirty="0" err="1"/>
              <a:t>usar</a:t>
            </a:r>
            <a:r>
              <a:rPr lang="en-US" sz="1500" b="1" dirty="0"/>
              <a:t> </a:t>
            </a:r>
            <a:r>
              <a:rPr lang="en-US" sz="1500" b="1" dirty="0" err="1"/>
              <a:t>para</a:t>
            </a:r>
            <a:r>
              <a:rPr lang="en-US" sz="1500" b="1" dirty="0"/>
              <a:t> </a:t>
            </a:r>
            <a:r>
              <a:rPr lang="en-US" sz="1500" b="1" smtClean="0"/>
              <a:t>una </a:t>
            </a:r>
            <a:r>
              <a:rPr lang="en-US" sz="1500" b="1" dirty="0"/>
              <a:t>fiesta. Para </a:t>
            </a:r>
            <a:r>
              <a:rPr lang="en-US" sz="1500" b="1" dirty="0" err="1"/>
              <a:t>hacer</a:t>
            </a:r>
            <a:r>
              <a:rPr lang="en-US" sz="1500" b="1" dirty="0"/>
              <a:t> el </a:t>
            </a:r>
            <a:r>
              <a:rPr lang="en-US" sz="1500" b="1" dirty="0" err="1"/>
              <a:t>vestido</a:t>
            </a:r>
            <a:r>
              <a:rPr lang="en-US" sz="1500" b="1" dirty="0"/>
              <a:t> </a:t>
            </a:r>
            <a:r>
              <a:rPr lang="en-US" sz="1500" b="1" dirty="0" err="1"/>
              <a:t>estamos</a:t>
            </a:r>
            <a:r>
              <a:rPr lang="en-US" sz="1500" b="1" dirty="0"/>
              <a:t> </a:t>
            </a:r>
            <a:r>
              <a:rPr lang="en-US" sz="1500" b="1" dirty="0" err="1"/>
              <a:t>usando</a:t>
            </a:r>
            <a:r>
              <a:rPr lang="en-US" sz="1500" b="1" dirty="0"/>
              <a:t> </a:t>
            </a:r>
            <a:r>
              <a:rPr lang="en-US" sz="1500" b="1" dirty="0" err="1"/>
              <a:t>papel</a:t>
            </a:r>
            <a:r>
              <a:rPr lang="en-US" sz="1500" b="1" dirty="0"/>
              <a:t> de </a:t>
            </a:r>
            <a:r>
              <a:rPr lang="en-US" sz="1500" b="1" dirty="0" err="1"/>
              <a:t>periódico</a:t>
            </a:r>
            <a:r>
              <a:rPr lang="en-US" sz="1500" b="1" dirty="0"/>
              <a:t>, </a:t>
            </a:r>
            <a:r>
              <a:rPr lang="en-US" sz="1500" b="1" dirty="0" err="1" smtClean="0"/>
              <a:t>papel</a:t>
            </a:r>
            <a:r>
              <a:rPr lang="en-US" sz="1500" b="1" dirty="0" smtClean="0"/>
              <a:t> de </a:t>
            </a:r>
            <a:r>
              <a:rPr lang="en-US" sz="1500" b="1" dirty="0" err="1" smtClean="0"/>
              <a:t>seda</a:t>
            </a:r>
            <a:r>
              <a:rPr lang="en-US" sz="1500" b="1" dirty="0" smtClean="0"/>
              <a:t>, </a:t>
            </a:r>
            <a:r>
              <a:rPr lang="en-US" sz="1500" b="1" dirty="0" err="1" smtClean="0"/>
              <a:t>envolturas</a:t>
            </a:r>
            <a:r>
              <a:rPr lang="en-US" sz="1500" b="1" dirty="0" smtClean="0"/>
              <a:t> de </a:t>
            </a:r>
            <a:r>
              <a:rPr lang="en-US" sz="1500" b="1" dirty="0" err="1" smtClean="0"/>
              <a:t>dulces</a:t>
            </a:r>
            <a:r>
              <a:rPr lang="en-US" sz="1500" b="1" dirty="0" smtClean="0"/>
              <a:t>  </a:t>
            </a:r>
            <a:r>
              <a:rPr lang="en-US" sz="1500" b="1" dirty="0"/>
              <a:t>y </a:t>
            </a:r>
            <a:r>
              <a:rPr lang="en-US" sz="1500" b="1" dirty="0" err="1"/>
              <a:t>una</a:t>
            </a:r>
            <a:r>
              <a:rPr lang="en-US" sz="1500" b="1" dirty="0"/>
              <a:t> </a:t>
            </a:r>
            <a:r>
              <a:rPr lang="en-US" sz="1500" b="1" dirty="0" err="1"/>
              <a:t>bolsa</a:t>
            </a:r>
            <a:r>
              <a:rPr lang="en-US" sz="1500" b="1" dirty="0"/>
              <a:t> de </a:t>
            </a:r>
            <a:r>
              <a:rPr lang="en-US" sz="1500" b="1" dirty="0" err="1"/>
              <a:t>plástico</a:t>
            </a:r>
            <a:r>
              <a:rPr lang="en-US" sz="1500" b="1" dirty="0"/>
              <a:t> </a:t>
            </a:r>
            <a:r>
              <a:rPr lang="en-US" sz="1500" b="1" dirty="0" err="1"/>
              <a:t>reciclable</a:t>
            </a:r>
            <a:r>
              <a:rPr lang="en-US" sz="1500" b="1" dirty="0"/>
              <a:t>. Para </a:t>
            </a:r>
            <a:r>
              <a:rPr lang="en-US" sz="1500" b="1" dirty="0" err="1"/>
              <a:t>hacer</a:t>
            </a:r>
            <a:r>
              <a:rPr lang="en-US" sz="1500" b="1" dirty="0"/>
              <a:t> el </a:t>
            </a:r>
            <a:r>
              <a:rPr lang="en-US" sz="1500" b="1" dirty="0" err="1"/>
              <a:t>vestido</a:t>
            </a:r>
            <a:r>
              <a:rPr lang="en-US" sz="1500" b="1" dirty="0"/>
              <a:t> </a:t>
            </a:r>
            <a:r>
              <a:rPr lang="en-US" sz="1500" b="1" dirty="0" err="1"/>
              <a:t>tenemos</a:t>
            </a:r>
            <a:r>
              <a:rPr lang="en-US" sz="1500" b="1" dirty="0"/>
              <a:t> </a:t>
            </a:r>
            <a:r>
              <a:rPr lang="en-US" sz="1500" b="1" dirty="0" err="1"/>
              <a:t>que</a:t>
            </a:r>
            <a:r>
              <a:rPr lang="en-US" sz="1500" b="1" dirty="0"/>
              <a:t> </a:t>
            </a:r>
            <a:r>
              <a:rPr lang="en-US" sz="1500" b="1" dirty="0" err="1"/>
              <a:t>hacer</a:t>
            </a:r>
            <a:r>
              <a:rPr lang="en-US" sz="1500" b="1" dirty="0"/>
              <a:t> la </a:t>
            </a:r>
            <a:r>
              <a:rPr lang="en-US" sz="1500" b="1" dirty="0" err="1"/>
              <a:t>falda</a:t>
            </a:r>
            <a:r>
              <a:rPr lang="en-US" sz="1500" b="1" dirty="0"/>
              <a:t> de </a:t>
            </a:r>
            <a:r>
              <a:rPr lang="en-US" sz="1500" b="1" dirty="0" err="1"/>
              <a:t>periódico</a:t>
            </a:r>
            <a:r>
              <a:rPr lang="en-US" sz="1500" b="1" dirty="0"/>
              <a:t> y </a:t>
            </a:r>
            <a:r>
              <a:rPr lang="en-US" sz="1500" b="1" dirty="0" err="1"/>
              <a:t>tenemos</a:t>
            </a:r>
            <a:r>
              <a:rPr lang="en-US" sz="1500" b="1" dirty="0"/>
              <a:t> </a:t>
            </a:r>
            <a:r>
              <a:rPr lang="en-US" sz="1500" b="1" dirty="0" err="1"/>
              <a:t>que</a:t>
            </a:r>
            <a:r>
              <a:rPr lang="en-US" sz="1500" b="1" dirty="0"/>
              <a:t> </a:t>
            </a:r>
            <a:r>
              <a:rPr lang="en-US" sz="1500" b="1" dirty="0" err="1"/>
              <a:t>pegar</a:t>
            </a:r>
            <a:r>
              <a:rPr lang="en-US" sz="1500" b="1" dirty="0"/>
              <a:t> el </a:t>
            </a:r>
            <a:r>
              <a:rPr lang="en-US" sz="1500" b="1" dirty="0" err="1"/>
              <a:t>papel</a:t>
            </a:r>
            <a:r>
              <a:rPr lang="en-US" sz="1500" b="1" dirty="0"/>
              <a:t> de los </a:t>
            </a:r>
            <a:r>
              <a:rPr lang="en-US" sz="1500" b="1" dirty="0" err="1"/>
              <a:t>dulces</a:t>
            </a:r>
            <a:r>
              <a:rPr lang="en-US" sz="1500" b="1" dirty="0"/>
              <a:t> </a:t>
            </a:r>
            <a:r>
              <a:rPr lang="en-US" sz="1500" b="1" dirty="0" err="1"/>
              <a:t>alrededor</a:t>
            </a:r>
            <a:r>
              <a:rPr lang="en-US" sz="1500" b="1" dirty="0"/>
              <a:t> de la </a:t>
            </a:r>
            <a:r>
              <a:rPr lang="en-US" sz="1500" b="1" dirty="0" err="1"/>
              <a:t>falda</a:t>
            </a:r>
            <a:r>
              <a:rPr lang="en-US" sz="1500" b="1" dirty="0"/>
              <a:t> con </a:t>
            </a:r>
            <a:r>
              <a:rPr lang="en-US" sz="1500" b="1" dirty="0" err="1"/>
              <a:t>pegamento</a:t>
            </a:r>
            <a:r>
              <a:rPr lang="en-US" sz="1500" b="1" dirty="0"/>
              <a:t> </a:t>
            </a:r>
            <a:r>
              <a:rPr lang="en-US" sz="1500" b="1" dirty="0" err="1"/>
              <a:t>como</a:t>
            </a:r>
            <a:r>
              <a:rPr lang="en-US" sz="1500" b="1" dirty="0"/>
              <a:t> un </a:t>
            </a:r>
            <a:r>
              <a:rPr lang="en-US" sz="1500" b="1" dirty="0" err="1"/>
              <a:t>cinturón</a:t>
            </a:r>
            <a:r>
              <a:rPr lang="en-US" sz="1500" b="1" dirty="0"/>
              <a:t>. Para </a:t>
            </a:r>
            <a:r>
              <a:rPr lang="en-US" sz="1500" b="1" dirty="0" err="1"/>
              <a:t>hacer</a:t>
            </a:r>
            <a:r>
              <a:rPr lang="en-US" sz="1500" b="1" dirty="0"/>
              <a:t> la </a:t>
            </a:r>
            <a:r>
              <a:rPr lang="en-US" sz="1500" b="1" dirty="0" err="1"/>
              <a:t>blusa</a:t>
            </a:r>
            <a:r>
              <a:rPr lang="en-US" sz="1500" b="1" dirty="0"/>
              <a:t> sin </a:t>
            </a:r>
            <a:r>
              <a:rPr lang="en-US" sz="1500" b="1" dirty="0" err="1"/>
              <a:t>tirantes</a:t>
            </a:r>
            <a:r>
              <a:rPr lang="en-US" sz="1500" b="1" dirty="0"/>
              <a:t> </a:t>
            </a:r>
            <a:r>
              <a:rPr lang="en-US" sz="1500" b="1" dirty="0" err="1"/>
              <a:t>usamos</a:t>
            </a:r>
            <a:r>
              <a:rPr lang="en-US" sz="1500" b="1" dirty="0"/>
              <a:t> </a:t>
            </a:r>
            <a:r>
              <a:rPr lang="en-US" sz="1500" b="1" dirty="0" err="1"/>
              <a:t>una</a:t>
            </a:r>
            <a:r>
              <a:rPr lang="en-US" sz="1500" b="1" dirty="0"/>
              <a:t> </a:t>
            </a:r>
            <a:r>
              <a:rPr lang="en-US" sz="1500" b="1" dirty="0" err="1"/>
              <a:t>bolsa</a:t>
            </a:r>
            <a:r>
              <a:rPr lang="en-US" sz="1500" b="1" dirty="0"/>
              <a:t> </a:t>
            </a:r>
            <a:r>
              <a:rPr lang="en-US" sz="1500" b="1" dirty="0" err="1"/>
              <a:t>plástica</a:t>
            </a:r>
            <a:r>
              <a:rPr lang="en-US" sz="1500" b="1" dirty="0"/>
              <a:t> </a:t>
            </a:r>
            <a:r>
              <a:rPr lang="en-US" sz="1500" b="1" dirty="0" err="1"/>
              <a:t>para</a:t>
            </a:r>
            <a:r>
              <a:rPr lang="en-US" sz="1500" b="1" dirty="0"/>
              <a:t> la parte de </a:t>
            </a:r>
            <a:r>
              <a:rPr lang="en-US" sz="1500" b="1" dirty="0" err="1"/>
              <a:t>arriba</a:t>
            </a:r>
            <a:r>
              <a:rPr lang="en-US" sz="1500" b="1" dirty="0"/>
              <a:t> y </a:t>
            </a:r>
            <a:r>
              <a:rPr lang="en-US" sz="1500" b="1" dirty="0" err="1"/>
              <a:t>usamos</a:t>
            </a:r>
            <a:r>
              <a:rPr lang="en-US" sz="1500" b="1" dirty="0"/>
              <a:t> </a:t>
            </a:r>
            <a:r>
              <a:rPr lang="en-US" sz="1500" b="1" dirty="0" err="1"/>
              <a:t>periódico</a:t>
            </a:r>
            <a:r>
              <a:rPr lang="en-US" sz="1500" b="1" dirty="0"/>
              <a:t> </a:t>
            </a:r>
            <a:r>
              <a:rPr lang="en-US" sz="1500" b="1" dirty="0" err="1"/>
              <a:t>para</a:t>
            </a:r>
            <a:r>
              <a:rPr lang="en-US" sz="1500" b="1" dirty="0"/>
              <a:t> la parte de </a:t>
            </a:r>
            <a:r>
              <a:rPr lang="en-US" sz="1500" b="1" dirty="0" err="1"/>
              <a:t>abajo</a:t>
            </a:r>
            <a:r>
              <a:rPr lang="en-US" sz="1500" b="1" dirty="0"/>
              <a:t> de la </a:t>
            </a:r>
            <a:r>
              <a:rPr lang="en-US" sz="1500" b="1" dirty="0" err="1"/>
              <a:t>blusa</a:t>
            </a:r>
            <a:r>
              <a:rPr lang="en-US" sz="1500" b="1" dirty="0"/>
              <a:t>. </a:t>
            </a:r>
            <a:r>
              <a:rPr lang="en-US" sz="1500" b="1" dirty="0" err="1"/>
              <a:t>Pegamos</a:t>
            </a:r>
            <a:r>
              <a:rPr lang="en-US" sz="1500" b="1" dirty="0"/>
              <a:t> la parte de </a:t>
            </a:r>
            <a:r>
              <a:rPr lang="en-US" sz="1500" b="1" dirty="0" err="1"/>
              <a:t>arriba</a:t>
            </a:r>
            <a:r>
              <a:rPr lang="en-US" sz="1500" b="1" dirty="0"/>
              <a:t> y la parte de </a:t>
            </a:r>
            <a:r>
              <a:rPr lang="en-US" sz="1500" b="1" dirty="0" err="1"/>
              <a:t>abajo</a:t>
            </a:r>
            <a:r>
              <a:rPr lang="en-US" sz="1500" b="1" dirty="0"/>
              <a:t> </a:t>
            </a:r>
            <a:r>
              <a:rPr lang="en-US" sz="1500" b="1" dirty="0" err="1"/>
              <a:t>juntos</a:t>
            </a:r>
            <a:r>
              <a:rPr lang="en-US" sz="1500" b="1" dirty="0"/>
              <a:t> con </a:t>
            </a:r>
            <a:r>
              <a:rPr lang="en-US" sz="1500" b="1" dirty="0" err="1"/>
              <a:t>pegamento</a:t>
            </a:r>
            <a:r>
              <a:rPr lang="en-US" sz="1500" b="1" dirty="0"/>
              <a:t>. Lo </a:t>
            </a:r>
            <a:r>
              <a:rPr lang="en-US" sz="1500" b="1" dirty="0" err="1"/>
              <a:t>que</a:t>
            </a:r>
            <a:r>
              <a:rPr lang="en-US" sz="1500" b="1" dirty="0"/>
              <a:t> </a:t>
            </a:r>
            <a:r>
              <a:rPr lang="en-US" sz="1500" b="1" dirty="0" err="1"/>
              <a:t>más</a:t>
            </a:r>
            <a:r>
              <a:rPr lang="en-US" sz="1500" b="1" dirty="0"/>
              <a:t> </a:t>
            </a:r>
            <a:r>
              <a:rPr lang="en-US" sz="1500" b="1" dirty="0" err="1"/>
              <a:t>nos</a:t>
            </a:r>
            <a:r>
              <a:rPr lang="en-US" sz="1500" b="1" dirty="0"/>
              <a:t> </a:t>
            </a:r>
            <a:r>
              <a:rPr lang="en-US" sz="1500" b="1" dirty="0" err="1"/>
              <a:t>gusta</a:t>
            </a:r>
            <a:r>
              <a:rPr lang="en-US" sz="1500" b="1" dirty="0"/>
              <a:t> de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 </a:t>
            </a:r>
            <a:r>
              <a:rPr lang="en-US" sz="1500" b="1" dirty="0" err="1"/>
              <a:t>es</a:t>
            </a:r>
            <a:r>
              <a:rPr lang="en-US" sz="1500" b="1" dirty="0"/>
              <a:t> el </a:t>
            </a:r>
            <a:r>
              <a:rPr lang="en-US" sz="1500" b="1" dirty="0" err="1"/>
              <a:t>diseño</a:t>
            </a:r>
            <a:r>
              <a:rPr lang="en-US" sz="1500" b="1" dirty="0"/>
              <a:t> de la </a:t>
            </a:r>
            <a:r>
              <a:rPr lang="en-US" sz="1500" b="1" dirty="0" err="1"/>
              <a:t>falda</a:t>
            </a:r>
            <a:r>
              <a:rPr lang="en-US" sz="1500" b="1" dirty="0"/>
              <a:t> </a:t>
            </a:r>
            <a:r>
              <a:rPr lang="en-US" sz="1500" b="1" dirty="0" err="1"/>
              <a:t>porque</a:t>
            </a:r>
            <a:r>
              <a:rPr lang="en-US" sz="1500" b="1" dirty="0"/>
              <a:t> </a:t>
            </a:r>
            <a:r>
              <a:rPr lang="en-US" sz="1500" b="1" dirty="0" err="1"/>
              <a:t>tiene</a:t>
            </a:r>
            <a:r>
              <a:rPr lang="en-US" sz="1500" b="1" dirty="0"/>
              <a:t> </a:t>
            </a:r>
            <a:r>
              <a:rPr lang="en-US" sz="1500" b="1" dirty="0" err="1"/>
              <a:t>muchos</a:t>
            </a:r>
            <a:r>
              <a:rPr lang="en-US" sz="1500" b="1" dirty="0"/>
              <a:t> </a:t>
            </a:r>
            <a:r>
              <a:rPr lang="en-US" sz="1500" b="1" dirty="0" err="1"/>
              <a:t>colores</a:t>
            </a:r>
            <a:r>
              <a:rPr lang="en-US" sz="1500" b="1" dirty="0"/>
              <a:t> y </a:t>
            </a:r>
            <a:r>
              <a:rPr lang="en-US" sz="1500" b="1" dirty="0" err="1"/>
              <a:t>puntitos</a:t>
            </a:r>
            <a:r>
              <a:rPr lang="en-US" sz="1500" b="1" dirty="0"/>
              <a:t> </a:t>
            </a:r>
            <a:r>
              <a:rPr lang="en-US" sz="1500" b="1" dirty="0" err="1"/>
              <a:t>blancos</a:t>
            </a:r>
            <a:r>
              <a:rPr lang="en-US" sz="1500" b="1" dirty="0"/>
              <a:t>. </a:t>
            </a:r>
            <a:r>
              <a:rPr lang="en-US" sz="1500" b="1" dirty="0" err="1"/>
              <a:t>Estamos</a:t>
            </a:r>
            <a:r>
              <a:rPr lang="en-US" sz="1500" b="1" dirty="0"/>
              <a:t> </a:t>
            </a:r>
            <a:r>
              <a:rPr lang="en-US" sz="1500" b="1" dirty="0" err="1"/>
              <a:t>orgullosas</a:t>
            </a:r>
            <a:r>
              <a:rPr lang="en-US" sz="1500" b="1" dirty="0"/>
              <a:t> de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 y </a:t>
            </a:r>
            <a:r>
              <a:rPr lang="en-US" sz="1500" b="1" dirty="0" err="1"/>
              <a:t>queremos</a:t>
            </a:r>
            <a:r>
              <a:rPr lang="en-US" sz="1500" b="1" dirty="0"/>
              <a:t> </a:t>
            </a:r>
            <a:r>
              <a:rPr lang="en-US" sz="1500" b="1" dirty="0" err="1"/>
              <a:t>agradecerle</a:t>
            </a:r>
            <a:r>
              <a:rPr lang="en-US" sz="1500" b="1" dirty="0"/>
              <a:t> a </a:t>
            </a:r>
            <a:r>
              <a:rPr lang="en-US" sz="1500" b="1" dirty="0" err="1"/>
              <a:t>nuestra</a:t>
            </a:r>
            <a:r>
              <a:rPr lang="en-US" sz="1500" b="1" dirty="0"/>
              <a:t> </a:t>
            </a:r>
            <a:r>
              <a:rPr lang="en-US" sz="1500" b="1" dirty="0" err="1"/>
              <a:t>modelo</a:t>
            </a:r>
            <a:r>
              <a:rPr lang="en-US" sz="1500" b="1" dirty="0"/>
              <a:t> Michelle Moreno </a:t>
            </a:r>
            <a:r>
              <a:rPr lang="en-US" sz="1500" b="1" dirty="0" err="1"/>
              <a:t>por</a:t>
            </a:r>
            <a:r>
              <a:rPr lang="en-US" sz="1500" b="1" dirty="0"/>
              <a:t> </a:t>
            </a:r>
            <a:r>
              <a:rPr lang="en-US" sz="1500" b="1" dirty="0" err="1"/>
              <a:t>dándonos</a:t>
            </a:r>
            <a:r>
              <a:rPr lang="en-US" sz="1500" b="1" dirty="0"/>
              <a:t> la </a:t>
            </a:r>
            <a:r>
              <a:rPr lang="en-US" sz="1500" b="1" dirty="0" err="1"/>
              <a:t>oportunidad</a:t>
            </a:r>
            <a:r>
              <a:rPr lang="en-US" sz="1500" b="1" dirty="0"/>
              <a:t> de </a:t>
            </a:r>
            <a:r>
              <a:rPr lang="en-US" sz="1500" b="1" dirty="0" err="1"/>
              <a:t>mostrarle</a:t>
            </a:r>
            <a:r>
              <a:rPr lang="en-US" sz="1500" b="1" dirty="0"/>
              <a:t> y </a:t>
            </a:r>
            <a:r>
              <a:rPr lang="en-US" sz="1500" b="1" dirty="0" err="1"/>
              <a:t>por</a:t>
            </a:r>
            <a:r>
              <a:rPr lang="en-US" sz="1500" b="1" dirty="0"/>
              <a:t> </a:t>
            </a:r>
            <a:r>
              <a:rPr lang="en-US" sz="1500" b="1" dirty="0" err="1"/>
              <a:t>modelar</a:t>
            </a:r>
            <a:r>
              <a:rPr lang="en-US" sz="1500" b="1" dirty="0"/>
              <a:t>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. </a:t>
            </a:r>
            <a:r>
              <a:rPr lang="en-US" sz="1500" b="1" dirty="0" err="1"/>
              <a:t>Muchas</a:t>
            </a:r>
            <a:r>
              <a:rPr lang="en-US" sz="1500" b="1" dirty="0"/>
              <a:t> Gracias </a:t>
            </a:r>
            <a:r>
              <a:rPr lang="en-US" sz="1500" b="1" dirty="0" err="1"/>
              <a:t>por</a:t>
            </a:r>
            <a:r>
              <a:rPr lang="en-US" sz="1500" b="1" dirty="0"/>
              <a:t> </a:t>
            </a:r>
            <a:r>
              <a:rPr lang="en-US" sz="1500" b="1" dirty="0" err="1"/>
              <a:t>su</a:t>
            </a:r>
            <a:r>
              <a:rPr lang="en-US" sz="1500" b="1" dirty="0"/>
              <a:t> </a:t>
            </a:r>
            <a:r>
              <a:rPr lang="en-US" sz="1500" b="1" dirty="0" err="1"/>
              <a:t>tiempo</a:t>
            </a:r>
            <a:r>
              <a:rPr lang="en-US" sz="1500" b="1" dirty="0"/>
              <a:t> y </a:t>
            </a:r>
            <a:r>
              <a:rPr lang="en-US" sz="1500" b="1" dirty="0" err="1"/>
              <a:t>esperamos</a:t>
            </a:r>
            <a:r>
              <a:rPr lang="en-US" sz="1500" b="1" dirty="0"/>
              <a:t> </a:t>
            </a:r>
            <a:r>
              <a:rPr lang="en-US" sz="1500" b="1" dirty="0" err="1"/>
              <a:t>que</a:t>
            </a:r>
            <a:r>
              <a:rPr lang="en-US" sz="1500" b="1" dirty="0"/>
              <a:t> le </a:t>
            </a:r>
            <a:r>
              <a:rPr lang="en-US" sz="1500" b="1" dirty="0" err="1"/>
              <a:t>haya</a:t>
            </a:r>
            <a:r>
              <a:rPr lang="en-US" sz="1500" b="1" dirty="0"/>
              <a:t> </a:t>
            </a:r>
            <a:r>
              <a:rPr lang="en-US" sz="1500" b="1" dirty="0" err="1"/>
              <a:t>gustado</a:t>
            </a:r>
            <a:r>
              <a:rPr lang="en-US" sz="1500" b="1" dirty="0"/>
              <a:t> </a:t>
            </a:r>
            <a:r>
              <a:rPr lang="en-US" sz="1500" b="1" dirty="0" err="1"/>
              <a:t>nuestro</a:t>
            </a:r>
            <a:r>
              <a:rPr lang="en-US" sz="1500" b="1" dirty="0"/>
              <a:t> </a:t>
            </a:r>
            <a:r>
              <a:rPr lang="en-US" sz="1500" b="1" dirty="0" err="1"/>
              <a:t>vestido</a:t>
            </a:r>
            <a:r>
              <a:rPr lang="en-US" sz="1500" b="1" dirty="0"/>
              <a:t>. </a:t>
            </a:r>
            <a:r>
              <a:rPr lang="en-US" sz="1500" b="1" dirty="0" err="1"/>
              <a:t>Adiós</a:t>
            </a:r>
            <a:r>
              <a:rPr lang="en-US" sz="1500" b="1" dirty="0"/>
              <a:t>.</a:t>
            </a:r>
            <a:endParaRPr lang="en-US" sz="1500" dirty="0"/>
          </a:p>
        </p:txBody>
      </p:sp>
      <p:pic>
        <p:nvPicPr>
          <p:cNvPr id="3" name="Picture 2" descr="photo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49" y="0"/>
            <a:ext cx="41507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65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255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9</cp:revision>
  <dcterms:created xsi:type="dcterms:W3CDTF">2013-02-26T14:38:40Z</dcterms:created>
  <dcterms:modified xsi:type="dcterms:W3CDTF">2013-03-05T14:55:41Z</dcterms:modified>
</cp:coreProperties>
</file>